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0" r:id="rId3"/>
    <p:sldId id="266" r:id="rId4"/>
    <p:sldId id="257" r:id="rId5"/>
    <p:sldId id="261" r:id="rId6"/>
    <p:sldId id="264" r:id="rId7"/>
    <p:sldId id="271" r:id="rId8"/>
    <p:sldId id="272" r:id="rId9"/>
    <p:sldId id="273" r:id="rId10"/>
    <p:sldId id="276" r:id="rId11"/>
    <p:sldId id="260" r:id="rId12"/>
    <p:sldId id="275" r:id="rId13"/>
    <p:sldId id="274" r:id="rId14"/>
    <p:sldId id="265" r:id="rId15"/>
    <p:sldId id="268" r:id="rId16"/>
    <p:sldId id="267" r:id="rId17"/>
    <p:sldId id="269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72964-E866-4D33-A159-188B3218B9C4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33551-CC2D-4C5A-AAD9-B709BEE89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0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33551-CC2D-4C5A-AAD9-B709BEE894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3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50E104B-002B-48CB-B6A7-DB67AE182C19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1148967-833D-4A30-AAD2-9C35CAB620C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ARKANSAS HIGHWAY POLICE </a:t>
            </a:r>
            <a:b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 SECTION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AHP logo blk22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8900" y="2589538"/>
            <a:ext cx="3886200" cy="386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900" y="152400"/>
            <a:ext cx="46482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MMHIS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99" y="812384"/>
            <a:ext cx="7975202" cy="601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09276"/>
            <a:ext cx="8001000" cy="574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228600"/>
            <a:ext cx="9110367" cy="111125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smtClean="0">
                <a:solidFill>
                  <a:schemeClr val="bg1"/>
                </a:solidFill>
                <a:effectLst/>
              </a:rPr>
              <a:t>CONSTRUCTION – LANE CLOSURES</a:t>
            </a:r>
            <a:endParaRPr lang="en-US" sz="3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383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1828800"/>
            <a:ext cx="8821271" cy="9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3048000"/>
            <a:ext cx="845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RESTRICTION TYPE: ROADWAY RANGE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General Information(Lane Closure Maintained Restriction)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COMMENT: JOB CA0608.  NIGHTLY AND SATURDAY EB AND WB 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LANE CLOSURES DURING OFF-PEAK HOURS.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FROM: I-630 PULASKI County Log 4.00(21)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TO: I-630 PULASKI County Log 7.00(21)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AFFECTED AREAS: EB and WB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SCHEDULED FROM 7/16/2018 UNTIL FURTHER NOTICE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AFFECTED TIMES: 8 P.M. - 6 A.M.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" y="228600"/>
            <a:ext cx="9110367" cy="111125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schemeClr val="bg1"/>
                </a:solidFill>
                <a:effectLst/>
              </a:rPr>
              <a:t>CONSTRUCTION – LANE CLOSURES</a:t>
            </a:r>
            <a:endParaRPr lang="en-US" sz="3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0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28600"/>
            <a:ext cx="9110367" cy="1111250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bg1"/>
                </a:solidFill>
                <a:effectLst/>
              </a:rPr>
              <a:t>CONSTRUCTION </a:t>
            </a:r>
            <a:r>
              <a:rPr lang="en-US" sz="3800" dirty="0" smtClean="0">
                <a:solidFill>
                  <a:schemeClr val="bg1"/>
                </a:solidFill>
                <a:effectLst/>
              </a:rPr>
              <a:t>– LANE </a:t>
            </a:r>
            <a:r>
              <a:rPr lang="en-US" sz="3800" dirty="0" smtClean="0">
                <a:solidFill>
                  <a:schemeClr val="bg1"/>
                </a:solidFill>
                <a:effectLst/>
              </a:rPr>
              <a:t>CLOSURES</a:t>
            </a:r>
            <a:endParaRPr lang="en-US" sz="38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/>
          <a:stretch/>
        </p:blipFill>
        <p:spPr bwMode="auto">
          <a:xfrm>
            <a:off x="33633" y="1566250"/>
            <a:ext cx="9076734" cy="506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36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 bwMode="auto">
          <a:xfrm>
            <a:off x="87724" y="1511343"/>
            <a:ext cx="8968552" cy="383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6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Bentley SUPER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80" y="84920"/>
            <a:ext cx="4338712" cy="24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209800"/>
            <a:ext cx="2819400" cy="28475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69" y="4800600"/>
            <a:ext cx="8232263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4145" b="7499"/>
          <a:stretch/>
        </p:blipFill>
        <p:spPr>
          <a:xfrm>
            <a:off x="3351396" y="1747319"/>
            <a:ext cx="5757145" cy="7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52" y="1257300"/>
            <a:ext cx="8828896" cy="4343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49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447800"/>
            <a:ext cx="6972300" cy="530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bg1"/>
                </a:solidFill>
                <a:effectLst/>
              </a:rPr>
              <a:t>ARPARS Route Map – </a:t>
            </a:r>
            <a:br>
              <a:rPr lang="en-US" sz="3800" dirty="0" smtClean="0">
                <a:solidFill>
                  <a:schemeClr val="bg1"/>
                </a:solidFill>
                <a:effectLst/>
              </a:rPr>
            </a:br>
            <a:r>
              <a:rPr lang="en-US" sz="3800" dirty="0" smtClean="0">
                <a:solidFill>
                  <a:schemeClr val="bg1"/>
                </a:solidFill>
                <a:effectLst/>
              </a:rPr>
              <a:t>Going to ARNOLD</a:t>
            </a:r>
            <a:endParaRPr lang="en-US" sz="3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12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effectLst/>
              </a:rPr>
              <a:t>QUESTIONS?</a:t>
            </a:r>
            <a:endParaRPr lang="en-US" sz="80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53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 descr="Picture1b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46589" y="419100"/>
            <a:ext cx="9050821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6589" y="5181600"/>
            <a:ext cx="90974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75000"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161,565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/>
              <a:t>Permits for Movement </a:t>
            </a:r>
            <a:r>
              <a:rPr lang="en-US" sz="2400" b="1" dirty="0" smtClean="0"/>
              <a:t>Issued for FY2018</a:t>
            </a:r>
            <a:endParaRPr lang="en-US" sz="2400" b="1" dirty="0"/>
          </a:p>
          <a:p>
            <a:pPr algn="ctr">
              <a:spcBef>
                <a:spcPct val="50000"/>
              </a:spcBef>
              <a:buClr>
                <a:schemeClr val="tx2"/>
              </a:buClr>
              <a:buSzPct val="75000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$15,730,066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400" b="1" dirty="0"/>
              <a:t>Collected </a:t>
            </a:r>
            <a:r>
              <a:rPr lang="en-US" sz="2400" b="1" dirty="0"/>
              <a:t>in Permit fees</a:t>
            </a:r>
          </a:p>
        </p:txBody>
      </p:sp>
    </p:spTree>
    <p:extLst>
      <p:ext uri="{BB962C8B-B14F-4D97-AF65-F5344CB8AC3E}">
        <p14:creationId xmlns:p14="http://schemas.microsoft.com/office/powerpoint/2010/main" val="14231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28575"/>
            <a:ext cx="9067799" cy="6800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99" y="6368517"/>
            <a:ext cx="815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I-49 Washington Co. a reactor 504 tons (1,008,000 pounds)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" t="17837" r="212" b="37298"/>
          <a:stretch/>
        </p:blipFill>
        <p:spPr>
          <a:xfrm>
            <a:off x="49844" y="723900"/>
            <a:ext cx="9044313" cy="54102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843" y="5410200"/>
            <a:ext cx="9044313" cy="609600"/>
          </a:xfrm>
        </p:spPr>
        <p:txBody>
          <a:bodyPr/>
          <a:lstStyle/>
          <a:p>
            <a:pPr marL="137160" indent="0"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20’ wide traveling in Northeast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Arkansas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4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907256"/>
            <a:ext cx="8966200" cy="50434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4876800"/>
            <a:ext cx="8534400" cy="11430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2600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Over 200’ </a:t>
            </a:r>
            <a:r>
              <a:rPr lang="en-US" sz="2600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long </a:t>
            </a:r>
            <a:r>
              <a:rPr lang="en-US" sz="2600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12’ </a:t>
            </a:r>
            <a:r>
              <a:rPr lang="en-US" sz="2600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wide</a:t>
            </a:r>
            <a:endParaRPr lang="en-US" sz="2600" dirty="0">
              <a:ln w="5080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7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085"/>
            <a:ext cx="9144000" cy="612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0642" y="5723650"/>
            <a:ext cx="7822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18’ wide and weighed over 530,000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pounds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93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9" b="14381"/>
          <a:stretch/>
        </p:blipFill>
        <p:spPr>
          <a:xfrm>
            <a:off x="26894" y="1158845"/>
            <a:ext cx="9040906" cy="4526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28" y="5758366"/>
            <a:ext cx="8995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Windmill tower section 240,000 pounds, 15’2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wide,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135’ long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25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 b="24827"/>
          <a:stretch/>
        </p:blipFill>
        <p:spPr>
          <a:xfrm>
            <a:off x="107872" y="1482552"/>
            <a:ext cx="8928257" cy="38928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529" y="4574232"/>
            <a:ext cx="746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 for total gross weight of 180,600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pounds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2015 AHP Photos\IMG_1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0" y="-45267"/>
            <a:ext cx="5080596" cy="690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2015 AHP Photos\IMG_1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60837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 Route, caused $100,000 damage to 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9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1067</TotalTime>
  <Words>180</Words>
  <Application>Microsoft Office PowerPoint</Application>
  <PresentationFormat>On-screen Show (4:3)</PresentationFormat>
  <Paragraphs>27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Apex</vt:lpstr>
      <vt:lpstr>ARKANSAS HIGHWAY POLICE  PERMIT SECTION</vt:lpstr>
      <vt:lpstr>PowerPoint Presentation</vt:lpstr>
      <vt:lpstr>PowerPoint Presentation</vt:lpstr>
      <vt:lpstr>PowerPoint Presentation</vt:lpstr>
      <vt:lpstr>Over 200’ long and 12’ wide</vt:lpstr>
      <vt:lpstr>PowerPoint Presentation</vt:lpstr>
      <vt:lpstr>PowerPoint Presentation</vt:lpstr>
      <vt:lpstr>PowerPoint Presentation</vt:lpstr>
      <vt:lpstr>PowerPoint Presentation</vt:lpstr>
      <vt:lpstr>MMHIS</vt:lpstr>
      <vt:lpstr>PowerPoint Presentation</vt:lpstr>
      <vt:lpstr>PowerPoint Presentation</vt:lpstr>
      <vt:lpstr>CONSTRUCTION – LANE CLOSURES</vt:lpstr>
      <vt:lpstr>PowerPoint Presentation</vt:lpstr>
      <vt:lpstr>PowerPoint Presentation</vt:lpstr>
      <vt:lpstr>PowerPoint Presentation</vt:lpstr>
      <vt:lpstr>ARPARS Route Map –  Going to ARNOLD</vt:lpstr>
      <vt:lpstr>QUESTIONS?</vt:lpstr>
    </vt:vector>
  </TitlesOfParts>
  <Company>ahtd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Nelson, Samantha</dc:creator>
  <cp:lastModifiedBy>McDaniels, Karen L.</cp:lastModifiedBy>
  <cp:revision>43</cp:revision>
  <dcterms:created xsi:type="dcterms:W3CDTF">2016-10-26T14:59:25Z</dcterms:created>
  <dcterms:modified xsi:type="dcterms:W3CDTF">2019-08-08T20:55:17Z</dcterms:modified>
</cp:coreProperties>
</file>